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11"/>
  </p:notesMasterIdLst>
  <p:handoutMasterIdLst>
    <p:handoutMasterId r:id="rId12"/>
  </p:handoutMasterIdLst>
  <p:sldIdLst>
    <p:sldId id="570" r:id="rId2"/>
    <p:sldId id="572" r:id="rId3"/>
    <p:sldId id="573" r:id="rId4"/>
    <p:sldId id="574" r:id="rId5"/>
    <p:sldId id="575" r:id="rId6"/>
    <p:sldId id="576" r:id="rId7"/>
    <p:sldId id="577" r:id="rId8"/>
    <p:sldId id="578" r:id="rId9"/>
    <p:sldId id="579"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15"/>
    <p:restoredTop sz="95646" autoAdjust="0"/>
  </p:normalViewPr>
  <p:slideViewPr>
    <p:cSldViewPr snapToGrid="0" snapToObjects="1" showGuides="1">
      <p:cViewPr varScale="1">
        <p:scale>
          <a:sx n="135" d="100"/>
          <a:sy n="135" d="100"/>
        </p:scale>
        <p:origin x="176" y="536"/>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11/19/22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1B793-1AD8-CE27-FD39-EA6EAD004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28181" cy="5128181"/>
          </a:xfrm>
          <a:prstGeom prst="rect">
            <a:avLst/>
          </a:prstGeom>
          <a:noFill/>
          <a:ln>
            <a:noFill/>
          </a:ln>
        </p:spPr>
      </p:pic>
    </p:spTree>
    <p:extLst>
      <p:ext uri="{BB962C8B-B14F-4D97-AF65-F5344CB8AC3E}">
        <p14:creationId xmlns:p14="http://schemas.microsoft.com/office/powerpoint/2010/main" val="23757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EA88E-6CDC-2E49-35AA-9340C7222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34433" cy="5143548"/>
          </a:xfrm>
          <a:prstGeom prst="rect">
            <a:avLst/>
          </a:prstGeom>
          <a:noFill/>
          <a:ln>
            <a:noFill/>
          </a:ln>
        </p:spPr>
      </p:pic>
    </p:spTree>
    <p:extLst>
      <p:ext uri="{BB962C8B-B14F-4D97-AF65-F5344CB8AC3E}">
        <p14:creationId xmlns:p14="http://schemas.microsoft.com/office/powerpoint/2010/main" val="40519281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5545</TotalTime>
  <Words>44</Words>
  <Application>Microsoft Macintosh PowerPoint</Application>
  <PresentationFormat>On-screen Show (16:9)</PresentationFormat>
  <Paragraphs>19</Paragraphs>
  <Slides>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969</cp:revision>
  <cp:lastPrinted>2020-04-15T14:17:25Z</cp:lastPrinted>
  <dcterms:created xsi:type="dcterms:W3CDTF">2020-04-13T23:58:08Z</dcterms:created>
  <dcterms:modified xsi:type="dcterms:W3CDTF">2022-11-19T19:20:34Z</dcterms:modified>
</cp:coreProperties>
</file>